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8"/>
  </p:notesMasterIdLst>
  <p:sldIdLst>
    <p:sldId id="256" r:id="rId2"/>
    <p:sldId id="278" r:id="rId3"/>
    <p:sldId id="279" r:id="rId4"/>
    <p:sldId id="285" r:id="rId5"/>
    <p:sldId id="295" r:id="rId6"/>
    <p:sldId id="298" r:id="rId7"/>
    <p:sldId id="290" r:id="rId8"/>
    <p:sldId id="289" r:id="rId9"/>
    <p:sldId id="287" r:id="rId10"/>
    <p:sldId id="291" r:id="rId11"/>
    <p:sldId id="292" r:id="rId12"/>
    <p:sldId id="296" r:id="rId13"/>
    <p:sldId id="294" r:id="rId14"/>
    <p:sldId id="288" r:id="rId15"/>
    <p:sldId id="293" r:id="rId16"/>
    <p:sldId id="297" r:id="rId17"/>
    <p:sldId id="286" r:id="rId18"/>
    <p:sldId id="282" r:id="rId19"/>
    <p:sldId id="283" r:id="rId20"/>
    <p:sldId id="284" r:id="rId21"/>
    <p:sldId id="266" r:id="rId22"/>
    <p:sldId id="262" r:id="rId23"/>
    <p:sldId id="263" r:id="rId24"/>
    <p:sldId id="264" r:id="rId25"/>
    <p:sldId id="258" r:id="rId26"/>
    <p:sldId id="267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65" r:id="rId35"/>
    <p:sldId id="261" r:id="rId36"/>
    <p:sldId id="277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4DD0E1"/>
    <a:srgbClr val="2C3E50"/>
    <a:srgbClr val="ECF0F1"/>
    <a:srgbClr val="3498DB"/>
    <a:srgbClr val="E74C3C"/>
    <a:srgbClr val="1976D2"/>
    <a:srgbClr val="43A047"/>
    <a:srgbClr val="FBC02D"/>
    <a:srgbClr val="E5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34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E150-0C89-4532-99FD-D0D66F08A73A}" type="datetimeFigureOut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F22A-B444-46E6-9A78-7AE1F4D2C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3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9C7F-AC43-4EBC-A3EF-B47BAB000144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391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2E237-4D95-472D-AAA1-47286214AAF8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77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57FD092-181E-4B8A-B03B-41AC60186975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68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0148D1-34ED-4A60-9BAD-0061B2BC28B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510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F8F4-4991-4655-A110-85F214004D1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380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2CEB-7702-4A3C-9B02-6BA821F71F33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08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8F1C5E-E04E-4C6B-9D5D-2669A749579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760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C2E467-D2CF-41CD-8771-274ABD48E627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84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DAF27E-BCD2-4B57-B77A-9013566D08F6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43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FBE7FA-B9C7-4202-A6F2-A981A1D0F559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347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511A73-DC38-47DC-90AB-AB613E113C4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3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788CBA-E00C-4041-B1AA-42D21D6977E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891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5124"/>
            <a:ext cx="9144000" cy="1325563"/>
          </a:xfrm>
          <a:prstGeom prst="rect">
            <a:avLst/>
          </a:prstGeom>
          <a:solidFill>
            <a:srgbClr val="1AB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86050" y="6311899"/>
            <a:ext cx="3771900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13487"/>
            <a:ext cx="268605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34495E"/>
                </a:solidFill>
              </a:defRPr>
            </a:lvl1pPr>
          </a:lstStyle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9F13-EE94-4688-BDEE-B0247360A80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0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2C3E5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b="0" kern="1200">
          <a:solidFill>
            <a:srgbClr val="2C3E5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b="0" kern="1200">
          <a:solidFill>
            <a:srgbClr val="2C3E5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b="0" kern="1200">
          <a:solidFill>
            <a:srgbClr val="2C3E5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b="43494"/>
          <a:stretch/>
        </p:blipFill>
        <p:spPr>
          <a:xfrm>
            <a:off x="-110066" y="-473605"/>
            <a:ext cx="9254066" cy="73379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5"/>
            <a:ext cx="9254066" cy="7337955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14399" y="4129088"/>
            <a:ext cx="7349067" cy="1655762"/>
          </a:xfrm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スケジュールのプロ メガネ支部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古田島裕斗，島佳吾，小林</a:t>
            </a:r>
            <a:r>
              <a:rPr lang="ja-JP" altLang="en-US" sz="2400" dirty="0">
                <a:solidFill>
                  <a:schemeClr val="tx1"/>
                </a:solidFill>
              </a:rPr>
              <a:t>達也</a:t>
            </a:r>
            <a:r>
              <a:rPr lang="ja-JP" altLang="en-US" sz="2400" dirty="0" smtClean="0">
                <a:solidFill>
                  <a:schemeClr val="tx1"/>
                </a:solidFill>
              </a:rPr>
              <a:t>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長裕敏，川畑裕也，太田千尋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399" y="732680"/>
            <a:ext cx="7349067" cy="3179762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0" anchor="t" anchorCtr="0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　　　中間報告</a:t>
            </a:r>
            <a:r>
              <a:rPr kumimoji="1" lang="ja-JP" altLang="en-US" dirty="0" smtClean="0">
                <a:solidFill>
                  <a:schemeClr val="tx1"/>
                </a:solidFill>
              </a:rPr>
              <a:t>会</a:t>
            </a:r>
            <a:endParaRPr kumimoji="1" lang="ja-JP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1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/>
          <a:stretch/>
        </p:blipFill>
        <p:spPr>
          <a:xfrm>
            <a:off x="922866" y="331042"/>
            <a:ext cx="316018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2616200" y="6298856"/>
            <a:ext cx="3841750" cy="546101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0" y="1789875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87454"/>
            <a:ext cx="1466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タスクの期限が迫っていることを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通知してもらえる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 </a:t>
            </a:r>
            <a:r>
              <a:rPr lang="en-US" altLang="ja-JP" sz="2800" dirty="0" smtClean="0">
                <a:solidFill>
                  <a:srgbClr val="E53935"/>
                </a:solidFill>
              </a:rPr>
              <a:t>C</a:t>
            </a:r>
            <a:r>
              <a:rPr lang="en-US" altLang="ja-JP" sz="2800" dirty="0" smtClean="0">
                <a:solidFill>
                  <a:srgbClr val="E74C3C"/>
                </a:solidFill>
              </a:rPr>
              <a:t>h</a:t>
            </a:r>
            <a:r>
              <a:rPr lang="en-US" altLang="ja-JP" sz="2800" dirty="0" smtClean="0">
                <a:solidFill>
                  <a:srgbClr val="FBC02D"/>
                </a:solidFill>
              </a:rPr>
              <a:t>r</a:t>
            </a:r>
            <a:r>
              <a:rPr lang="en-US" altLang="ja-JP" sz="2800" dirty="0" smtClean="0">
                <a:solidFill>
                  <a:srgbClr val="1976D2"/>
                </a:solidFill>
              </a:rPr>
              <a:t>o</a:t>
            </a:r>
            <a:r>
              <a:rPr lang="en-US" altLang="ja-JP" sz="2800" dirty="0" smtClean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拡張機能を用いて実装中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現在手動での</a:t>
            </a:r>
            <a:r>
              <a:rPr lang="en-US" altLang="ja-JP" sz="2800" dirty="0" smtClean="0"/>
              <a:t>Push</a:t>
            </a:r>
            <a:r>
              <a:rPr lang="ja-JP" altLang="en-US" sz="2800" dirty="0" smtClean="0"/>
              <a:t>通知を送ることができる</a:t>
            </a:r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今後は</a:t>
            </a:r>
            <a:r>
              <a:rPr lang="en-US" altLang="ja-JP" sz="2800" dirty="0">
                <a:solidFill>
                  <a:srgbClr val="E53935"/>
                </a:solidFill>
              </a:rPr>
              <a:t>C</a:t>
            </a:r>
            <a:r>
              <a:rPr lang="en-US" altLang="ja-JP" sz="2800" dirty="0">
                <a:solidFill>
                  <a:srgbClr val="E74C3C"/>
                </a:solidFill>
              </a:rPr>
              <a:t>h</a:t>
            </a:r>
            <a:r>
              <a:rPr lang="en-US" altLang="ja-JP" sz="2800" dirty="0">
                <a:solidFill>
                  <a:srgbClr val="FBC02D"/>
                </a:solidFill>
              </a:rPr>
              <a:t>r</a:t>
            </a:r>
            <a:r>
              <a:rPr lang="en-US" altLang="ja-JP" sz="2800" dirty="0">
                <a:solidFill>
                  <a:srgbClr val="1976D2"/>
                </a:solidFill>
              </a:rPr>
              <a:t>o</a:t>
            </a:r>
            <a:r>
              <a:rPr lang="en-US" altLang="ja-JP" sz="2800" dirty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が起動していない時でも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サーバ</a:t>
            </a:r>
            <a:r>
              <a:rPr lang="ja-JP" altLang="en-US" sz="2800" dirty="0"/>
              <a:t>からの</a:t>
            </a:r>
            <a:r>
              <a:rPr lang="en-US" altLang="ja-JP" sz="2800" dirty="0"/>
              <a:t>Push</a:t>
            </a:r>
            <a:r>
              <a:rPr lang="ja-JP" altLang="en-US" sz="2800" dirty="0"/>
              <a:t>通知を</a:t>
            </a:r>
            <a:r>
              <a:rPr lang="ja-JP" altLang="en-US" sz="2800" dirty="0" smtClean="0"/>
              <a:t>表示できるよう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実装を行う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275429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2" y="5530919"/>
            <a:ext cx="3739423" cy="8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8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ユーザアカウントを作成できる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仮データによるユーザ情報変更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上にユーザ情報を登録，および変更できるよう実装する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396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3782760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7333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825625"/>
            <a:ext cx="8164621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同クラスタ所属ユーザのスケジュールを提案してもらえる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仮データによるクラスタ登録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招待や参加など関連操作の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上にクラスタ情報を登録，および関連データの操作をできるよう実装する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785023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4208645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039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チュートリアルにより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アプリの使い方を知ることができる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sz="2800" dirty="0" smtClean="0"/>
              <a:t>Intro.js</a:t>
            </a:r>
            <a:r>
              <a:rPr lang="ja-JP" altLang="en-US" sz="2800" dirty="0" smtClean="0"/>
              <a:t>を用いたチュートリアルの表示を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行っている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7" name="図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1" t="64705"/>
          <a:stretch/>
        </p:blipFill>
        <p:spPr>
          <a:xfrm>
            <a:off x="1910486" y="4419599"/>
            <a:ext cx="5323027" cy="1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6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でしか</a:t>
            </a:r>
            <a:r>
              <a:rPr kumimoji="1" lang="en-US" altLang="ja-JP" sz="3200" dirty="0" smtClean="0"/>
              <a:t>MT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作業日がないため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各メンバー</a:t>
            </a:r>
            <a:r>
              <a:rPr kumimoji="1" lang="ja-JP" altLang="en-US" sz="3200" dirty="0" smtClean="0"/>
              <a:t>が行っているタスクを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付箋を用いて可視化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77" y="3298569"/>
            <a:ext cx="4637846" cy="35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0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週一での作業日には会議室を借りて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face-to-face</a:t>
            </a:r>
            <a:r>
              <a:rPr lang="en-US" altLang="ja-JP" sz="3200" dirty="0" smtClean="0"/>
              <a:t>(</a:t>
            </a:r>
            <a:r>
              <a:rPr lang="ja-JP" altLang="en-US" sz="3200" dirty="0" smtClean="0"/>
              <a:t>遠隔地とは</a:t>
            </a:r>
            <a:r>
              <a:rPr lang="en-US" altLang="ja-JP" sz="3200" dirty="0" smtClean="0"/>
              <a:t>Skype)</a:t>
            </a:r>
            <a:r>
              <a:rPr lang="ja-JP" altLang="en-US" sz="3200" dirty="0" smtClean="0"/>
              <a:t>で作業を行っている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63" y="3206036"/>
            <a:ext cx="3655673" cy="35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2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941533"/>
            <a:ext cx="8039361" cy="423542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GitHub Flow</a:t>
            </a:r>
            <a:r>
              <a:rPr kumimoji="1" lang="ja-JP" altLang="en-US" sz="3200" dirty="0" smtClean="0"/>
              <a:t>を取り入れている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メンバが作業時にブランチを作成し，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マージや質問の際はプルリクエストを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している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501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自分</a:t>
            </a:r>
            <a:r>
              <a:rPr lang="ja-JP" altLang="en-US" sz="2000" dirty="0" smtClean="0"/>
              <a:t>たち</a:t>
            </a:r>
            <a:r>
              <a:rPr lang="ja-JP" altLang="en-US" sz="2800" dirty="0" smtClean="0"/>
              <a:t>学生向け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</a:t>
            </a:r>
            <a:r>
              <a:rPr lang="ja-JP" altLang="en-US" sz="2000" dirty="0" smtClean="0"/>
              <a:t>する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6000" dirty="0" smtClean="0"/>
              <a:t>「</a:t>
            </a:r>
            <a:r>
              <a:rPr lang="ja-JP" altLang="en-US" sz="2800" dirty="0" smtClean="0"/>
              <a:t> 　　　　　    </a:t>
            </a:r>
            <a:r>
              <a:rPr lang="ja-JP" altLang="en-US" sz="6000" dirty="0" smtClean="0"/>
              <a:t>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予定を</a:t>
            </a:r>
            <a:r>
              <a:rPr lang="ja-JP" altLang="en-US" sz="2800" dirty="0"/>
              <a:t>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90" y="3333249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2" name="AGDRe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8156"/>
            <a:ext cx="9150115" cy="5334000"/>
          </a:xfrm>
        </p:spPr>
      </p:pic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175134"/>
            <a:ext cx="7976731" cy="407413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タスク処理のスケジューリングが自動でやってもらえる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キャラクターとインタラクションできる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スケジュール・タスクが追加できる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スケジュール・タスクに関する通知が届く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ユーザアカウントが作成・編集できる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クラスタでスケジュールが共有できる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チュートリアルでアプリの使い方がわかる</a:t>
            </a:r>
            <a:endParaRPr lang="en-US" altLang="ja-JP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7393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12" name="コンテンツ プレースホルダー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23299"/>
              </p:ext>
            </p:extLst>
          </p:nvPr>
        </p:nvGraphicFramePr>
        <p:xfrm>
          <a:off x="628650" y="1825623"/>
          <a:ext cx="7976730" cy="458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350"/>
                <a:gridCol w="1289276"/>
                <a:gridCol w="1289276"/>
                <a:gridCol w="1289276"/>
                <a:gridCol w="1289276"/>
                <a:gridCol w="1289276"/>
              </a:tblGrid>
              <a:tr h="4852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作業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</a:t>
                      </a:r>
                      <a:r>
                        <a:rPr kumimoji="1" lang="ja-JP" altLang="en-US" dirty="0" smtClean="0"/>
                        <a:t>自動スケジューリング</a:t>
                      </a:r>
                      <a:endParaRPr kumimoji="1" lang="en-US" altLang="ja-JP" dirty="0" smtClean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</a:t>
                      </a:r>
                      <a:r>
                        <a:rPr kumimoji="1" lang="ja-JP" altLang="en-US" dirty="0" smtClean="0"/>
                        <a:t>キャラクター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</a:t>
                      </a:r>
                      <a:r>
                        <a:rPr kumimoji="1" lang="ja-JP" altLang="en-US" dirty="0" smtClean="0"/>
                        <a:t>スケジュール・タスク管理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</a:t>
                      </a:r>
                      <a:r>
                        <a:rPr kumimoji="1" lang="ja-JP" altLang="en-US" dirty="0" smtClean="0"/>
                        <a:t>通知機能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5.</a:t>
                      </a:r>
                      <a:r>
                        <a:rPr kumimoji="1" lang="ja-JP" altLang="en-US" dirty="0" smtClean="0"/>
                        <a:t>アカウント管理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6.</a:t>
                      </a:r>
                      <a:r>
                        <a:rPr kumimoji="1" lang="ja-JP" altLang="en-US" dirty="0" smtClean="0"/>
                        <a:t>チュートリアル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</a:t>
                      </a:r>
                      <a:r>
                        <a:rPr kumimoji="1" lang="ja-JP" altLang="en-US" dirty="0" smtClean="0"/>
                        <a:t>クラスタ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その他サーバ</a:t>
                      </a:r>
                      <a:r>
                        <a:rPr kumimoji="1" lang="en-US" altLang="ja-JP" dirty="0" smtClean="0"/>
                        <a:t/>
                      </a:r>
                      <a:br>
                        <a:rPr kumimoji="1" lang="en-US" altLang="ja-JP" dirty="0" smtClean="0"/>
                      </a:br>
                      <a:r>
                        <a:rPr kumimoji="1" lang="ja-JP" altLang="en-US" dirty="0" smtClean="0"/>
                        <a:t>連携，改良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>
          <a:xfrm>
            <a:off x="3251200" y="4396635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3251200" y="5428811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038166" y="5933413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110619" y="3879937"/>
            <a:ext cx="167848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3251200" y="2872812"/>
            <a:ext cx="397840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>
            <a:off x="5321300" y="2356724"/>
            <a:ext cx="161811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411244" y="4911157"/>
            <a:ext cx="121815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3251199" y="3364459"/>
            <a:ext cx="4046071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87433" y="23521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5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タスク処理のスケジューリングを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solidFill>
                  <a:srgbClr val="E74C3C"/>
                </a:solidFill>
              </a:rPr>
              <a:t>自動で</a:t>
            </a:r>
            <a:r>
              <a:rPr lang="ja-JP" altLang="en-US" dirty="0" smtClean="0"/>
              <a:t>やってもらえる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/>
              <a:t>自動</a:t>
            </a:r>
            <a:r>
              <a:rPr lang="ja-JP" altLang="en-US" sz="2800" dirty="0" smtClean="0"/>
              <a:t>スケジューリングのルールを決定した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</a:t>
            </a:r>
            <a:r>
              <a:rPr lang="ja-JP" altLang="en-US" sz="2800" dirty="0"/>
              <a:t>決定</a:t>
            </a:r>
            <a:r>
              <a:rPr lang="ja-JP" altLang="en-US" sz="2800" dirty="0" smtClean="0"/>
              <a:t>したアルゴリズムに則って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仮データをソートするプログラムを実装中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 smtClean="0"/>
              <a:t>DB</a:t>
            </a:r>
            <a:r>
              <a:rPr lang="ja-JP" altLang="en-US" sz="2800" dirty="0" smtClean="0"/>
              <a:t>上でデータをソートし，日付等の更新を行う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690294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9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10367" y="2871962"/>
            <a:ext cx="4051300" cy="397863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358" y="1825624"/>
            <a:ext cx="9070975" cy="5024967"/>
          </a:xfrm>
          <a:prstGeom prst="rect">
            <a:avLst/>
          </a:prstGeom>
          <a:solidFill>
            <a:srgbClr val="ECF0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 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ｶﾜ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・∀・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ｲｲ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r>
              <a:rPr lang="ja-JP" altLang="en-US" dirty="0" smtClean="0"/>
              <a:t>キャラクターと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インタラクションできる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 smtClean="0"/>
              <a:t>インタラクションするために</a:t>
            </a:r>
            <a:r>
              <a:rPr lang="en-US" altLang="ja-JP" sz="2800" dirty="0" smtClean="0"/>
              <a:t>Live2D API (Web GL)</a:t>
            </a:r>
            <a:r>
              <a:rPr lang="ja-JP" altLang="en-US" sz="2800" dirty="0" smtClean="0"/>
              <a:t>の学習中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サンプルの追実装</a:t>
            </a:r>
            <a:r>
              <a:rPr lang="en-US" altLang="ja-JP" sz="2800" dirty="0" smtClean="0"/>
              <a:t>)</a:t>
            </a:r>
          </a:p>
          <a:p>
            <a:pPr lvl="1"/>
            <a:r>
              <a:rPr lang="en-US" altLang="ja-JP" sz="2800" dirty="0" smtClean="0"/>
              <a:t>Live2D</a:t>
            </a:r>
            <a:r>
              <a:rPr lang="ja-JP" altLang="en-US" sz="2800" dirty="0" smtClean="0"/>
              <a:t>用のキャラクター画像がかわいくない</a:t>
            </a:r>
            <a:endParaRPr lang="en-US" altLang="ja-JP" sz="2800" dirty="0" smtClean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800" dirty="0" smtClean="0"/>
              <a:t>程度妥協して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上でキャラクターを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動かすプログラムの作成に注力する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4" y="1833756"/>
            <a:ext cx="1038206" cy="103820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5718" y="4861277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965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スケジュールおよびタスクを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リストに追加できる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入力用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の作成を行った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入力した予定を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に記録するための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関数を作成中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 algn="ctr"/>
            <a:r>
              <a:rPr lang="ja-JP" altLang="en-US" sz="2800" dirty="0" smtClean="0"/>
              <a:t>現状をサーバにアップロードした</a:t>
            </a:r>
            <a:endParaRPr lang="en-US" altLang="ja-JP" sz="2800" dirty="0" smtClean="0"/>
          </a:p>
          <a:p>
            <a:pPr marL="342900" lvl="1" indent="0" algn="ctr">
              <a:buNone/>
            </a:pPr>
            <a:r>
              <a:rPr lang="ja-JP" altLang="en-US" sz="2800" dirty="0" smtClean="0"/>
              <a:t>↓ 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846</Words>
  <Application>Microsoft Office PowerPoint</Application>
  <PresentationFormat>画面に合わせる (4:3)</PresentationFormat>
  <Paragraphs>284</Paragraphs>
  <Slides>36</Slides>
  <Notes>2</Notes>
  <HiddenSlides>20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ＭＳ Ｐゴシック</vt:lpstr>
      <vt:lpstr>小塚ゴシック Pr6N B</vt:lpstr>
      <vt:lpstr>小塚ゴシック Pr6N L</vt:lpstr>
      <vt:lpstr>Arial</vt:lpstr>
      <vt:lpstr>Calibri</vt:lpstr>
      <vt:lpstr>Office テーマ</vt:lpstr>
      <vt:lpstr>　　　中間報告会</vt:lpstr>
      <vt:lpstr>エレベーターピッチ</vt:lpstr>
      <vt:lpstr>デモ</vt:lpstr>
      <vt:lpstr>PowerPoint プレゼンテーション</vt:lpstr>
      <vt:lpstr>プロダクトバックログ</vt:lpstr>
      <vt:lpstr>スケジュール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チーム開発における工夫</vt:lpstr>
      <vt:lpstr>チーム開発における工夫</vt:lpstr>
      <vt:lpstr>チーム開発における工夫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Yuto Kotajima</cp:lastModifiedBy>
  <cp:revision>86</cp:revision>
  <dcterms:created xsi:type="dcterms:W3CDTF">2015-08-23T13:55:32Z</dcterms:created>
  <dcterms:modified xsi:type="dcterms:W3CDTF">2015-11-13T03:50:00Z</dcterms:modified>
</cp:coreProperties>
</file>